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4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B263C-9D22-0C46-B1A9-700D520B27E5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122BB-100B-374C-8E73-646521FA9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87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2022-6F9A-C849-AD4E-198FAADEFF9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20ADB-D8D5-A046-B9BA-E7D6ED840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2022-6F9A-C849-AD4E-198FAADEFF9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20ADB-D8D5-A046-B9BA-E7D6ED840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02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2022-6F9A-C849-AD4E-198FAADEFF9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20ADB-D8D5-A046-B9BA-E7D6ED840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23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2022-6F9A-C849-AD4E-198FAADEFF9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20ADB-D8D5-A046-B9BA-E7D6ED840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49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2022-6F9A-C849-AD4E-198FAADEFF9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20ADB-D8D5-A046-B9BA-E7D6ED840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6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2022-6F9A-C849-AD4E-198FAADEFF9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20ADB-D8D5-A046-B9BA-E7D6ED840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7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2022-6F9A-C849-AD4E-198FAADEFF9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20ADB-D8D5-A046-B9BA-E7D6ED840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26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2022-6F9A-C849-AD4E-198FAADEFF9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20ADB-D8D5-A046-B9BA-E7D6ED840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24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2022-6F9A-C849-AD4E-198FAADEFF9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20ADB-D8D5-A046-B9BA-E7D6ED840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05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2022-6F9A-C849-AD4E-198FAADEFF9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20ADB-D8D5-A046-B9BA-E7D6ED840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59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2022-6F9A-C849-AD4E-198FAADEFF9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20ADB-D8D5-A046-B9BA-E7D6ED840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6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32022-6F9A-C849-AD4E-198FAADEFF9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20ADB-D8D5-A046-B9BA-E7D6ED840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36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Modified Sequence to Sequence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translation model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using Recurrent Memory Network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29334"/>
            <a:ext cx="9144000" cy="1655762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Sang Jun Yum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NYU Class of 2017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05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RNN Language Model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825625"/>
            <a:ext cx="10160000" cy="4699000"/>
          </a:xfrm>
          <a:prstGeom prst="rect">
            <a:avLst/>
          </a:prstGeom>
        </p:spPr>
      </p:pic>
      <p:sp>
        <p:nvSpPr>
          <p:cNvPr id="8" name="Vertical Text Placeholder 7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RNN Variations: Gated Recurrent Unit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937000" cy="2019300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4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RNN Variations: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Long Short Term Memory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708400" cy="35433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5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Encoder-Decoder and Recurrent Memory Network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Encoder-Decoder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Let X be a sequence of tokens in source language, and Y a sequence of tokens in target language.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Context vector, c is computed in ‘Many to One’ way by compressing the source sentence.</a:t>
            </a: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context vector is concatenated to every target word and this result is fed into another RNN to perform RNN Language Modeling.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0" y="4233305"/>
            <a:ext cx="4749800" cy="431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00" y="5611534"/>
            <a:ext cx="42672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2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Graphical Representation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7650" y="1690688"/>
            <a:ext cx="40767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Recurrent Memory Network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Facilitate analyzing what information is contained in decoder’s hidden states by using ’word history’.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Discover the dependencies among the hidden states in decoder.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Consisted with three main parts.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LSTM, Memory Block and GRU.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3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Memory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Let 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Y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denotes the sentence in target language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Let Z denotes the hidden states of the LSTM.</a:t>
            </a: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Target word vector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y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is concatenated with source context vector, and fed into LSTM one by one to compute z.</a:t>
            </a: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{</a:t>
            </a:r>
            <a:r>
              <a:rPr lang="en-US" i="1" dirty="0" err="1" smtClean="0"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en-US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}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denotes the </a:t>
            </a:r>
            <a:r>
              <a:rPr lang="en-US" i="1" dirty="0" err="1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most recent words. This is also called ‘history’.</a:t>
            </a: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Using two different embedding matrices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C,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two different history matrices </a:t>
            </a:r>
            <a:r>
              <a:rPr lang="en-US" i="1" dirty="0" err="1" smtClean="0"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lang="en-US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=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{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en-US" i="1" baseline="-25000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}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) and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en-US" i="1" baseline="-25000" dirty="0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= C(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{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en-US" i="1" baseline="-25000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}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are formed.</a:t>
            </a:r>
            <a:endParaRPr lang="en-US" i="1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4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Memory Block and GRU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Attention distribution over </a:t>
            </a:r>
            <a:r>
              <a:rPr lang="en-US" i="1" dirty="0" err="1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most recent words are computed.</a:t>
            </a: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context vector of memory is computed as </a:t>
            </a: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Finally, the above is fed as input to GRU. The hidden state to be fed into GRU is the output of the LSTM.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output of the GRU is then concatenated with source context vector and fed into the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Softmax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0" y="2365043"/>
            <a:ext cx="2730500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0" y="3285461"/>
            <a:ext cx="17272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7"/>
            <a:ext cx="5033433" cy="36864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1632" y="1690686"/>
            <a:ext cx="5482168" cy="368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4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Contents	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Research goal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Preliminaries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RNN, RNN Language Model, GRU/LSTM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Model Introduction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Encoder-Decoder, Recurrent Memory Network</a:t>
            </a:r>
          </a:p>
          <a:p>
            <a:pPr lvl="1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Further Fixes</a:t>
            </a:r>
          </a:p>
        </p:txBody>
      </p:sp>
    </p:spTree>
    <p:extLst>
      <p:ext uri="{BB962C8B-B14F-4D97-AF65-F5344CB8AC3E}">
        <p14:creationId xmlns:p14="http://schemas.microsoft.com/office/powerpoint/2010/main" val="169808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Experiments and Error Analysis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Two different publically available data sets were used.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IWSLT 2016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Multi30k</a:t>
            </a:r>
          </a:p>
          <a:p>
            <a:pPr>
              <a:buFont typeface="Arial" charset="0"/>
              <a:buChar char="•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Data set was processed and tokenized using Spacy.</a:t>
            </a:r>
          </a:p>
          <a:p>
            <a:pPr>
              <a:buFont typeface="Arial" charset="0"/>
              <a:buChar char="•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All hyper-parameters were tuned using random search(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Bergstra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, 2012).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Embedding dimension, Dictionary size, Batch size, Learning rate, Gradient clipping constant</a:t>
            </a:r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18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Experiments and Error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Translation performance was measured via BLEU (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bilingual evaluation understudy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) score.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128" y="2295526"/>
            <a:ext cx="5283200" cy="109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028" y="3387726"/>
            <a:ext cx="33274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4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6096000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223000" cy="124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3079751"/>
            <a:ext cx="61595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67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Error Analysis and Further Fix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 experiment with IWSLT 2016, the translation performance was not satisfactory.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Compared to the dictionary size, embedding dimension was too small.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Need to compress the data set.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Or simply need a GPU with larger RAM.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Experiment with Multi30k was successful, but</a:t>
            </a:r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baseline model outperformed the modified model.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Information contamination from double concatenation.</a:t>
            </a:r>
          </a:p>
          <a:p>
            <a:pPr lvl="1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87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Error Analysis and Further Fix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BiGRU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as Encoder and apply attention mechanism (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Bahdanau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, 2014) on Source context.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Experiment with other data sets such as WMT.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Compress data set such that dictionary size is reasonable.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Concatenate source context only on the last level before the final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Softmax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Apply beam search and sampling instead of greedy method on decoder.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9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Bibliography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Dzmitry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Bahdanau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Kyunghyun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Cho, and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Yoshua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Bengio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. Neural  machine translation by jointly learning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to align and translate. 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CoRR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abs/1409.0473, 2014. 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James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Bergstra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and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Yoshua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Bengio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. 2012. Random search for hyper-parameter optimization. 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J.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Machine Learning. 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Res.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13:281–305, February. </a:t>
            </a:r>
          </a:p>
          <a:p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Kyunghyun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Cho, Bart van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Merrienboer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C ̧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aglar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Gu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̈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lc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̧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ehre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Fethi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Bougares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Holger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Schwenk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and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Yoshua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Bengio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. 2014. Learning phrase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representations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using RNN encoder-decoder for statistical machine translation. 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CoRR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abs/1406.1078. </a:t>
            </a:r>
          </a:p>
        </p:txBody>
      </p:sp>
    </p:spTree>
    <p:extLst>
      <p:ext uri="{BB962C8B-B14F-4D97-AF65-F5344CB8AC3E}">
        <p14:creationId xmlns:p14="http://schemas.microsoft.com/office/powerpoint/2010/main" val="27337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5126"/>
            <a:ext cx="10515600" cy="58118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Desmond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Elliott, Stella Frank, Khalil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Sima’an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and Lucia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Specia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. 2016. Multi30k: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Mul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-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tilingual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english-german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image descriptions. 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CoRR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abs/1605.00459. </a:t>
            </a:r>
          </a:p>
          <a:p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Ke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M. Tran, Arianna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Bisazza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and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Christof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Monz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. 2016. Recurrent memory network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for language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modeling. 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CoRR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abs/1601.01272. 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Tomas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Mikolov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Martin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Karafit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Lukas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Burget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Jan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Cernock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and Sanjeev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Khudanpur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. 2010. Recurrent neural network based language model. 2:1045–1048, 01. 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Kishore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Papineni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Salim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Roukos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, Todd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Ward, and Wei-Jing Zhu. 2002. Bleu: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 method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for automatic evaluation of machine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translation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. In 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Proceedings of the 40th Annual Meeting on Association for Computational Linguistics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ACL ’02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, pages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311–318, Stroudsburg, PA, USA. Association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for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Computational Linguistics. 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4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9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Research and Experiment Goals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Implement a baseline model: Neural Machine Translation model using Encoder-Decoder model (Cho, 2014).</a:t>
            </a: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Implement the Recurrent Memory Network (Tran, 2016) which is a relatively new Recurrent Neural Network Language Model.</a:t>
            </a: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Replace the ‘Decoder’ part of the baseline model with Recurrent Memory Network, and observe the performances of these two different translation models.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5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Preliminaries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2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Recurrent Neural Network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Unlike in Feed-Forward Network and Convolutional Neural Network, in Recurrent Neural Network (RNN) the input is given as a variable length sequence and each token in the input sequence is fed into the RNN one by one (Not concurrently).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Backpropagation through time to compute the gradient value.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3593704"/>
            <a:ext cx="2794000" cy="52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4249341"/>
            <a:ext cx="5613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3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Backpropagation Through Time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8359"/>
            <a:ext cx="10515600" cy="406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3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400" y="365124"/>
            <a:ext cx="7823200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Two different usages of RNN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Many to One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Only input is given as a sequence  of vectors.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Ex) Text classification: Compress the whole document into a single vector, and feed it into the MLP.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Many to Many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Both input and labels are given as sequence.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Ex) POS Tagging: Each time a hidden state is computed from an input token, feed the hidden state into MLP.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2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7" y="351421"/>
            <a:ext cx="10515601" cy="542210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962</Words>
  <Application>Microsoft Macintosh PowerPoint</Application>
  <PresentationFormat>Widescreen</PresentationFormat>
  <Paragraphs>125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Calibri Light</vt:lpstr>
      <vt:lpstr>Times New Roman</vt:lpstr>
      <vt:lpstr>Arial</vt:lpstr>
      <vt:lpstr>Office Theme</vt:lpstr>
      <vt:lpstr>Modified Sequence to Sequence translation model using Recurrent Memory Network</vt:lpstr>
      <vt:lpstr>Contents </vt:lpstr>
      <vt:lpstr>Research and Experiment Goals</vt:lpstr>
      <vt:lpstr>Preliminaries</vt:lpstr>
      <vt:lpstr>Recurrent Neural Network</vt:lpstr>
      <vt:lpstr>Backpropagation Through Time</vt:lpstr>
      <vt:lpstr>PowerPoint Presentation</vt:lpstr>
      <vt:lpstr>Two different usages of RNN</vt:lpstr>
      <vt:lpstr>PowerPoint Presentation</vt:lpstr>
      <vt:lpstr>RNN Language Model</vt:lpstr>
      <vt:lpstr>RNN Variations: Gated Recurrent Unit</vt:lpstr>
      <vt:lpstr>RNN Variations: Long Short Term Memory</vt:lpstr>
      <vt:lpstr>Encoder-Decoder and Recurrent Memory Network</vt:lpstr>
      <vt:lpstr>Encoder-Decoder</vt:lpstr>
      <vt:lpstr>Graphical Representation</vt:lpstr>
      <vt:lpstr>Recurrent Memory Network</vt:lpstr>
      <vt:lpstr>Memory Block</vt:lpstr>
      <vt:lpstr>Memory Block and GRU</vt:lpstr>
      <vt:lpstr>PowerPoint Presentation</vt:lpstr>
      <vt:lpstr>Experiments and Error Analysis</vt:lpstr>
      <vt:lpstr>Experiments and Error Analysis</vt:lpstr>
      <vt:lpstr>PowerPoint Presentation</vt:lpstr>
      <vt:lpstr>PowerPoint Presentation</vt:lpstr>
      <vt:lpstr>Error Analysis and Further Fix</vt:lpstr>
      <vt:lpstr>Error Analysis and Further Fix</vt:lpstr>
      <vt:lpstr>Bibliography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Sang Jun Yum</dc:creator>
  <cp:lastModifiedBy>Sang Jun Yum</cp:lastModifiedBy>
  <cp:revision>42</cp:revision>
  <dcterms:created xsi:type="dcterms:W3CDTF">2018-02-13T19:17:17Z</dcterms:created>
  <dcterms:modified xsi:type="dcterms:W3CDTF">2018-02-15T00:00:20Z</dcterms:modified>
</cp:coreProperties>
</file>